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E93"/>
    <a:srgbClr val="ED6F28"/>
    <a:srgbClr val="36AA54"/>
    <a:srgbClr val="91C155"/>
    <a:srgbClr val="D7EAEA"/>
    <a:srgbClr val="E95F3F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97094-F72D-469A-973F-9E294C8BC27B}" v="38" dt="2022-10-28T12:40:31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0" y="250854"/>
            <a:ext cx="2994844" cy="11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tem.org.uk/resources/elibrary/resource/489276/why-science-me-video-and-post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bbc.co.uk/bitesize/articles/zbdhmfr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hyperlink" Target="https://www.bbc.co.uk/bitesize/articles/z49b6v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1" Type="http://schemas.openxmlformats.org/officeDocument/2006/relationships/hyperlink" Target="https://www.stepintothenhs.nhs.uk/careers/paramedic" TargetMode="External"/><Relationship Id="rId5" Type="http://schemas.openxmlformats.org/officeDocument/2006/relationships/hyperlink" Target="https://www.bbc.co.uk/bitesize/articles/zmh3hbk" TargetMode="External"/><Relationship Id="rId10" Type="http://schemas.openxmlformats.org/officeDocument/2006/relationships/hyperlink" Target="https://www.bbc.co.uk/bitesize/articles/zrcn2sg" TargetMode="External"/><Relationship Id="rId4" Type="http://schemas.openxmlformats.org/officeDocument/2006/relationships/hyperlink" Target="https://www.bbc.co.uk/bitesize/tags/zjb8f4j/jobs-that-use-science/1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bbc.co.uk/bitesize/articles/zjmcsc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bbc.co.uk/bitesize/articles/zdnw382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stepintothenhs.nhs.uk/careers/mental-health-nur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hyperlink" Target="https://www.stem.org.uk/elibrary/resource/36771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stem.org.uk/resources/elibrary/resource/142496/becoming-ecologist" TargetMode="External"/><Relationship Id="rId4" Type="http://schemas.openxmlformats.org/officeDocument/2006/relationships/hyperlink" Target="https://www.bbc.co.uk/bitesize/articles/zdcvt39" TargetMode="External"/><Relationship Id="rId9" Type="http://schemas.openxmlformats.org/officeDocument/2006/relationships/hyperlink" Target="https://www.bbc.co.uk/bitesize/articles/zv2skmn" TargetMode="External"/><Relationship Id="rId14" Type="http://schemas.openxmlformats.org/officeDocument/2006/relationships/hyperlink" Target="https://www.bbc.co.uk/bitesize/tags/zjb8f4j/jobs-that-use-science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research-scientist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critical-care-technolog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harmacist" TargetMode="External"/><Relationship Id="rId5" Type="http://schemas.openxmlformats.org/officeDocument/2006/relationships/hyperlink" Target="https://nationalcareers.service.gov.uk/job-profiles/paramedic" TargetMode="External"/><Relationship Id="rId10" Type="http://schemas.openxmlformats.org/officeDocument/2006/relationships/hyperlink" Target="https://nationalcareers.service.gov.uk/job-profiles/ecolog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mental-health-nur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16962" y="5047752"/>
            <a:ext cx="6209433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525E93"/>
                </a:solidFill>
              </a:rPr>
              <a:t>Where can studying Science 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Science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73" y="4528869"/>
            <a:ext cx="4993319" cy="192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25E93">
              <a:alpha val="50196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676536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Science 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Science?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52324" y="2603123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Have you ever considered where studying Science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Science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Science is for me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- STEM Learning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323" y="2275677"/>
            <a:ext cx="2705100" cy="2306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83515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83514" y="3389586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>
              <a:solidFill>
                <a:srgbClr val="525E93"/>
              </a:solidFill>
              <a:cs typeface="Calibri"/>
            </a:endParaRPr>
          </a:p>
          <a:p>
            <a:endParaRPr lang="en-GB" sz="2500" b="1">
              <a:solidFill>
                <a:srgbClr val="525E93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Paramedic</a:t>
            </a:r>
            <a:endParaRPr lang="en-GB" sz="2400">
              <a:solidFill>
                <a:srgbClr val="525E93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24755" y="1497310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38578" y="5144483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Critical Care Technologist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5452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6956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Pharmacist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8024" y="504357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36850" y="365072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5498FC-633D-46B2-0F1D-0579322A3632}"/>
              </a:ext>
            </a:extLst>
          </p:cNvPr>
          <p:cNvSpPr/>
          <p:nvPr/>
        </p:nvSpPr>
        <p:spPr>
          <a:xfrm>
            <a:off x="9149396" y="1899876"/>
            <a:ext cx="16661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1939E-B2B4-C03D-8AAE-D26F93DD53DD}"/>
              </a:ext>
            </a:extLst>
          </p:cNvPr>
          <p:cNvSpPr/>
          <p:nvPr/>
        </p:nvSpPr>
        <p:spPr>
          <a:xfrm>
            <a:off x="7537113" y="560604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2AEC1-D4C7-BABC-9179-62CD17AC1132}"/>
              </a:ext>
            </a:extLst>
          </p:cNvPr>
          <p:cNvSpPr/>
          <p:nvPr/>
        </p:nvSpPr>
        <p:spPr>
          <a:xfrm>
            <a:off x="8198472" y="597985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534256-D860-8A4A-2986-0D6847E9D169}"/>
              </a:ext>
            </a:extLst>
          </p:cNvPr>
          <p:cNvSpPr/>
          <p:nvPr/>
        </p:nvSpPr>
        <p:spPr>
          <a:xfrm>
            <a:off x="8902962" y="633928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6" b="18696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  <a:cs typeface="Calibri"/>
              </a:rPr>
              <a:t>Research Scientist</a:t>
            </a:r>
            <a:endParaRPr lang="en-GB">
              <a:solidFill>
                <a:srgbClr val="525E93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Ecologist</a:t>
            </a:r>
            <a:endParaRPr lang="en-GB" sz="2400">
              <a:solidFill>
                <a:srgbClr val="525E93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25E93"/>
                </a:solidFill>
              </a:rPr>
              <a:t>Mental Health Nurse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07164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6862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55242" y="2001925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782797"/>
            <a:ext cx="173990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407AC-8F36-3D2B-C6CA-5ACA9702A3F0}"/>
              </a:ext>
            </a:extLst>
          </p:cNvPr>
          <p:cNvSpPr/>
          <p:nvPr/>
        </p:nvSpPr>
        <p:spPr>
          <a:xfrm>
            <a:off x="9355241" y="2375736"/>
            <a:ext cx="173990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GB">
              <a:solidFill>
                <a:schemeClr val="tx2"/>
              </a:solidFill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CCC30-27F2-7980-D7D7-2BB4FB4EA628}"/>
              </a:ext>
            </a:extLst>
          </p:cNvPr>
          <p:cNvSpPr txBox="1"/>
          <p:nvPr/>
        </p:nvSpPr>
        <p:spPr>
          <a:xfrm>
            <a:off x="8922135" y="3761881"/>
            <a:ext cx="161326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GB">
              <a:solidFill>
                <a:schemeClr val="tx2"/>
              </a:solidFill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1A0F8-8D9A-21EB-20C9-F7C6AA1C85CB}"/>
              </a:ext>
            </a:extLst>
          </p:cNvPr>
          <p:cNvSpPr/>
          <p:nvPr/>
        </p:nvSpPr>
        <p:spPr>
          <a:xfrm>
            <a:off x="9350343" y="5408985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D2923-A29F-C42C-4BE7-675A58AD3C47}"/>
              </a:ext>
            </a:extLst>
          </p:cNvPr>
          <p:cNvSpPr txBox="1"/>
          <p:nvPr/>
        </p:nvSpPr>
        <p:spPr>
          <a:xfrm>
            <a:off x="183515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D9DB9-2420-3BE9-5355-2FEDDA8472E2}"/>
              </a:ext>
            </a:extLst>
          </p:cNvPr>
          <p:cNvSpPr txBox="1"/>
          <p:nvPr/>
        </p:nvSpPr>
        <p:spPr>
          <a:xfrm>
            <a:off x="183514" y="3389586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>
              <a:solidFill>
                <a:srgbClr val="525E93"/>
              </a:solidFill>
              <a:cs typeface="Calibri"/>
            </a:endParaRPr>
          </a:p>
          <a:p>
            <a:endParaRPr lang="en-GB" sz="2500" b="1">
              <a:solidFill>
                <a:srgbClr val="525E93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2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15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37945" y="3655535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Care Technologist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Scientist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 Health Nurse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Ecologist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08AC7206-A80A-9C10-79D4-7ED212319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192" b="65570"/>
          <a:stretch/>
        </p:blipFill>
        <p:spPr>
          <a:xfrm>
            <a:off x="0" y="4347739"/>
            <a:ext cx="12192000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79027B8B-3455-4965-AD6E-5037C8B73F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559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4</cp:revision>
  <dcterms:created xsi:type="dcterms:W3CDTF">2022-04-04T12:54:06Z</dcterms:created>
  <dcterms:modified xsi:type="dcterms:W3CDTF">2025-03-27T12:58:59Z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