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462"/>
    <a:srgbClr val="80C5D0"/>
    <a:srgbClr val="C90F50"/>
    <a:srgbClr val="12ADDB"/>
    <a:srgbClr val="006A94"/>
    <a:srgbClr val="525E93"/>
    <a:srgbClr val="91C155"/>
    <a:srgbClr val="D7EAEA"/>
    <a:srgbClr val="E95F3F"/>
    <a:srgbClr val="EE8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1BF06-46E8-41FC-A5BA-2988C6614FAF}" v="2" dt="2022-10-28T12:24:58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62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" y="205945"/>
            <a:ext cx="3227534" cy="124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5FVgg_u3au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hyperlink" Target="https://www.bbc.co.uk/bitesize/articles/zrc7y9q" TargetMode="External"/><Relationship Id="rId10" Type="http://schemas.openxmlformats.org/officeDocument/2006/relationships/hyperlink" Target="https://www.bbc.co.uk/bitesize/articles/zkywf4j" TargetMode="External"/><Relationship Id="rId4" Type="http://schemas.openxmlformats.org/officeDocument/2006/relationships/hyperlink" Target="https://www.bbc.co.uk/bitesize/tags/zbp3mfr/jobs-that-use-geography/1" TargetMode="External"/><Relationship Id="rId9" Type="http://schemas.openxmlformats.org/officeDocument/2006/relationships/hyperlink" Target="https://www.bbc.co.uk/bitesize/articles/zhhjy9q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ould.com/stories/chris-j-2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r3x92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articles/zf4y2sg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btsjhv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tags/zbp3mfr/jobs-that-use-geography/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landscap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cartograph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geoscientist" TargetMode="External"/><Relationship Id="rId5" Type="http://schemas.openxmlformats.org/officeDocument/2006/relationships/hyperlink" Target="https://nationalcareers.service.gov.uk/job-profiles/vlogger" TargetMode="External"/><Relationship Id="rId10" Type="http://schemas.openxmlformats.org/officeDocument/2006/relationships/hyperlink" Target="https://nationalcareers.service.gov.uk/job-profiles/town-planner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countryside-offic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31498" y="5112328"/>
            <a:ext cx="6366118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E8B462"/>
                </a:solidFill>
              </a:rPr>
              <a:t>Where can studying Geography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Geography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E8B462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174832" y="1715282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Geography</a:t>
            </a:r>
            <a:endParaRPr lang="en-US" sz="3600">
              <a:solidFill>
                <a:schemeClr val="bg1"/>
              </a:solidFill>
              <a:cs typeface="Calibri"/>
            </a:endParaRPr>
          </a:p>
          <a:p>
            <a:r>
              <a:rPr lang="en-US" sz="3600" b="1">
                <a:solidFill>
                  <a:schemeClr val="bg1"/>
                </a:solidFill>
              </a:rPr>
              <a:t>matters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Geography?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174833" y="3145563"/>
            <a:ext cx="4127139" cy="284693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8B462"/>
                </a:solidFill>
              </a:rPr>
              <a:t>Have you ever considered where studying Geography can take you? </a:t>
            </a:r>
            <a:endParaRPr lang="en-GB" sz="2500" b="1">
              <a:solidFill>
                <a:srgbClr val="E8B462"/>
              </a:solidFill>
              <a:cs typeface="Calibri"/>
            </a:endParaRP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Geography an 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choose 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Geography?</a:t>
            </a:r>
            <a:endParaRPr lang="en-GB" sz="1100" b="1">
              <a:solidFill>
                <a:schemeClr val="tx2"/>
              </a:solidFill>
              <a:ea typeface="+mn-lt"/>
              <a:cs typeface="+mn-lt"/>
              <a:hlinkClick r:id="rId4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Planet Lacey - YouTube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E8B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57239" y="1790769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157238" y="3192517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8B462"/>
                </a:solidFill>
              </a:rPr>
              <a:t>Here are some example roles and careers linked to</a:t>
            </a:r>
            <a:br>
              <a:rPr lang="en-GB" sz="2500" b="1" dirty="0">
                <a:cs typeface="Calibri"/>
              </a:rPr>
            </a:br>
            <a:br>
              <a:rPr lang="en-GB" sz="2400" b="1" dirty="0">
                <a:cs typeface="Calibri"/>
              </a:rPr>
            </a:br>
            <a:r>
              <a:rPr lang="en-GB" sz="2000" b="1" u="sng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Geography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536128" y="1026038"/>
            <a:ext cx="360817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Volcano Vlogger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7536128" y="1611041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 dirty="0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81710" y="5192551"/>
            <a:ext cx="350997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Cartographer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5" r="12525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282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538407" y="2922121"/>
            <a:ext cx="262390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Mineral Technology Apprentice/ Geoscientist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9568616" y="4225295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0345" y="2853845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298FB2-44CA-DDDC-6DFE-9410E530E017}"/>
              </a:ext>
            </a:extLst>
          </p:cNvPr>
          <p:cNvSpPr/>
          <p:nvPr/>
        </p:nvSpPr>
        <p:spPr>
          <a:xfrm>
            <a:off x="7579500" y="5645256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C65530F-16B4-BDC0-E108-5BA9AA9A7E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7"/>
          <a:stretch/>
        </p:blipFill>
        <p:spPr>
          <a:xfrm>
            <a:off x="4833651" y="0"/>
            <a:ext cx="2776020" cy="1945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4804BD-C3D4-165F-37D2-A7FC46FA1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8"/>
          <a:stretch/>
        </p:blipFill>
        <p:spPr>
          <a:xfrm>
            <a:off x="3614704" y="4490483"/>
            <a:ext cx="2776020" cy="23675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144102" y="1646251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rgbClr val="E8B462"/>
                </a:solidFill>
                <a:cs typeface="Calibri"/>
              </a:rPr>
              <a:t>Landscaper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353252" y="5000269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Town Planner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44064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8B462"/>
                </a:solidFill>
              </a:rPr>
              <a:t>Countryside/Conservation Officer</a:t>
            </a:r>
            <a:endParaRPr lang="en-US">
              <a:solidFill>
                <a:srgbClr val="E8B46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1841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32" y="1550296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9142" y="2880971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8" b="16688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r="16609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9DD0F1-9FFC-FB23-B65F-4676B6C5970B}"/>
              </a:ext>
            </a:extLst>
          </p:cNvPr>
          <p:cNvSpPr/>
          <p:nvPr/>
        </p:nvSpPr>
        <p:spPr>
          <a:xfrm>
            <a:off x="9369619" y="210256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0CEECA-0E0B-7194-4AC8-6A5B874E6FB0}"/>
              </a:ext>
            </a:extLst>
          </p:cNvPr>
          <p:cNvSpPr/>
          <p:nvPr/>
        </p:nvSpPr>
        <p:spPr>
          <a:xfrm>
            <a:off x="9370136" y="5466124"/>
            <a:ext cx="182742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3E9B0-22FC-0F5D-5C89-F14729F86BEC}"/>
              </a:ext>
            </a:extLst>
          </p:cNvPr>
          <p:cNvSpPr txBox="1"/>
          <p:nvPr/>
        </p:nvSpPr>
        <p:spPr>
          <a:xfrm>
            <a:off x="144101" y="3015484"/>
            <a:ext cx="2646933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 dirty="0">
                <a:solidFill>
                  <a:srgbClr val="E8B462"/>
                </a:solidFill>
              </a:rPr>
              <a:t>Here are some example roles and careers linked to</a:t>
            </a:r>
            <a:endParaRPr lang="en-GB" sz="2500" b="1" u="sng" dirty="0">
              <a:solidFill>
                <a:srgbClr val="E8B462"/>
              </a:solidFill>
              <a:cs typeface="Calibri"/>
            </a:endParaRPr>
          </a:p>
          <a:p>
            <a:endParaRPr lang="en-GB" sz="2400" b="1">
              <a:solidFill>
                <a:srgbClr val="ED6E4F"/>
              </a:solidFill>
              <a:cs typeface="Calibri"/>
            </a:endParaRPr>
          </a:p>
          <a:p>
            <a:r>
              <a:rPr lang="en-GB" sz="2000" b="1" u="sng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Geography</a:t>
            </a:r>
            <a:endParaRPr lang="en-GB" sz="2000" b="1" u="sng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8AA68B-751E-AB5A-53A8-EAEA17C18FD8}"/>
              </a:ext>
            </a:extLst>
          </p:cNvPr>
          <p:cNvSpPr/>
          <p:nvPr/>
        </p:nvSpPr>
        <p:spPr>
          <a:xfrm>
            <a:off x="7528943" y="3369268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4DDE4-E74B-3DA9-BF73-A2A0CD521F7C}"/>
              </a:ext>
            </a:extLst>
          </p:cNvPr>
          <p:cNvSpPr/>
          <p:nvPr/>
        </p:nvSpPr>
        <p:spPr>
          <a:xfrm>
            <a:off x="8063332" y="3745319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48745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00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71882" y="2340850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03397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221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62063" y="3637797"/>
            <a:ext cx="3321873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Vlogger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Mineral Technology/Geoscientist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Cartographer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Landscaper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Countryside Officer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Town Planner</a:t>
            </a:r>
            <a:endParaRPr lang="en-GB">
              <a:solidFill>
                <a:schemeClr val="bg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CD98012A-9363-04A0-3D20-7BA1AEFE29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2F6CA7-58EE-2772-023C-49D591D1D2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b="65570"/>
          <a:stretch/>
        </p:blipFill>
        <p:spPr>
          <a:xfrm>
            <a:off x="0" y="4347739"/>
            <a:ext cx="12630912" cy="2510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946" y="2324271"/>
            <a:ext cx="4512148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645518-0831-41E5-9678-E61E96429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547</Words>
  <Application>Microsoft Office PowerPoint</Application>
  <PresentationFormat>Widescreen</PresentationFormat>
  <Paragraphs>91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33</cp:revision>
  <dcterms:created xsi:type="dcterms:W3CDTF">2022-04-04T12:54:06Z</dcterms:created>
  <dcterms:modified xsi:type="dcterms:W3CDTF">2025-03-27T12:43:58Z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0x01010046330508EED1774E83FAD29B4E5B1988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