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6"/>
  </p:notesMasterIdLst>
  <p:sldIdLst>
    <p:sldId id="266" r:id="rId10"/>
    <p:sldId id="265" r:id="rId11"/>
    <p:sldId id="285" r:id="rId12"/>
    <p:sldId id="263" r:id="rId13"/>
    <p:sldId id="262" r:id="rId14"/>
    <p:sldId id="296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8DBED7-5D97-4879-AA8A-2156D5853A77}">
          <p14:sldIdLst>
            <p14:sldId id="266"/>
            <p14:sldId id="265"/>
            <p14:sldId id="285"/>
            <p14:sldId id="263"/>
            <p14:sldId id="262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45"/>
    <a:srgbClr val="ED6F28"/>
    <a:srgbClr val="36AA54"/>
    <a:srgbClr val="91C155"/>
    <a:srgbClr val="D7EAEA"/>
    <a:srgbClr val="E95F3F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B8B71-8A21-474C-AEF9-B5BB3D053DD1}" v="6" dt="2022-10-28T12:36:25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8" y="212652"/>
            <a:ext cx="3192788" cy="12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sA7RuJRnKL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stepintothenhs.nhs.uk/careers/maxillofacial-prosthetist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icould.com/stories/maggie-aderin-pocock-mbe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stem.org.uk/resources/elibrary/resource/448961/engineering-walk-wizard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k3b2sg" TargetMode="External"/><Relationship Id="rId11" Type="http://schemas.openxmlformats.org/officeDocument/2006/relationships/hyperlink" Target="https://www.jobs.ac.uk/country-profiles/germany/post-doctoral-zone/article/18/case-study-british-astrophysics-researcher-living-in-garching" TargetMode="External"/><Relationship Id="rId5" Type="http://schemas.openxmlformats.org/officeDocument/2006/relationships/hyperlink" Target="https://imagine.gsfc.nasa.gov/features/yba/" TargetMode="External"/><Relationship Id="rId15" Type="http://schemas.openxmlformats.org/officeDocument/2006/relationships/hyperlink" Target="https://icould.com/stories/stephen-p-3/" TargetMode="External"/><Relationship Id="rId10" Type="http://schemas.openxmlformats.org/officeDocument/2006/relationships/hyperlink" Target="https://www.bbc.co.uk/bitesize/articles/zkn3mfr" TargetMode="External"/><Relationship Id="rId4" Type="http://schemas.openxmlformats.org/officeDocument/2006/relationships/hyperlink" Target="https://www.bbc.co.uk/bitesize/tags/zjb8f4j/jobs-that-use-science/1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www.stem.org.uk/resources/elibrary/resource/449645/engineering-body-rebuild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vqyqp3" TargetMode="External"/><Relationship Id="rId11" Type="http://schemas.openxmlformats.org/officeDocument/2006/relationships/hyperlink" Target="https://www.stem.org.uk/resources/elibrary/resource/442714/born-engineer-faye-banks" TargetMode="External"/><Relationship Id="rId5" Type="http://schemas.openxmlformats.org/officeDocument/2006/relationships/hyperlink" Target="https://www.iop.org/careers-physics/your-future-with-physics/career-paths/project-manager" TargetMode="External"/><Relationship Id="rId10" Type="http://schemas.openxmlformats.org/officeDocument/2006/relationships/hyperlink" Target="https://www.youtube.com/watch?v=vfUhBKZR4sU" TargetMode="External"/><Relationship Id="rId4" Type="http://schemas.openxmlformats.org/officeDocument/2006/relationships/hyperlink" Target="https://www.bbc.co.uk/bitesize/articles/z4thd6f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insurance-risk-surveyo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prosthetist-orthot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naval-architect" TargetMode="External"/><Relationship Id="rId5" Type="http://schemas.openxmlformats.org/officeDocument/2006/relationships/hyperlink" Target="https://nationalcareers.service.gov.uk/job-profiles/astronomer" TargetMode="External"/><Relationship Id="rId10" Type="http://schemas.openxmlformats.org/officeDocument/2006/relationships/hyperlink" Target="https://nationalcareers.service.gov.uk/job-profiles/electrical-engine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wind-turbine-technici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45F1E-13A6-17A7-8A00-4F51B3DAC528}"/>
              </a:ext>
            </a:extLst>
          </p:cNvPr>
          <p:cNvSpPr/>
          <p:nvPr/>
        </p:nvSpPr>
        <p:spPr>
          <a:xfrm>
            <a:off x="0" y="1"/>
            <a:ext cx="12192000" cy="4285672"/>
          </a:xfrm>
          <a:prstGeom prst="rect">
            <a:avLst/>
          </a:prstGeom>
          <a:solidFill>
            <a:srgbClr val="155045">
              <a:alpha val="50000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8182" y="5112328"/>
            <a:ext cx="5666508" cy="1330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155045"/>
                </a:solidFill>
              </a:rPr>
              <a:t>Where can studying Physics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Physics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58" y="4714593"/>
            <a:ext cx="4512148" cy="1741625"/>
          </a:xfrm>
          <a:prstGeom prst="rect">
            <a:avLst/>
          </a:prstGeom>
        </p:spPr>
      </p:pic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1" y="-101087"/>
            <a:ext cx="12192000" cy="44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22993"/>
          <a:stretch/>
        </p:blipFill>
        <p:spPr>
          <a:xfrm>
            <a:off x="5168934" y="1077966"/>
            <a:ext cx="7023066" cy="5551717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49001" y="1818604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 Physics 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Physics?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49002" y="2835920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Have you ever considered where studying Physics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Physics 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Study Physics?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  - STEM Learning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44102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44101" y="3350172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155045"/>
              </a:solidFill>
              <a:cs typeface="Calibri"/>
            </a:endParaRPr>
          </a:p>
          <a:p>
            <a:endParaRPr lang="en-GB" sz="2400" b="1">
              <a:solidFill>
                <a:srgbClr val="ED6E4F"/>
              </a:solidFill>
              <a:cs typeface="Calibri"/>
            </a:endParaRPr>
          </a:p>
          <a:p>
            <a:r>
              <a:rPr lang="en-GB" sz="2000" b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</a:t>
            </a:r>
            <a:endParaRPr lang="en-GB" sz="20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Astrophysicist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696549" y="1270147"/>
            <a:ext cx="167417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23095" y="4934643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Prosthetist/Orthotist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45302" y="5387908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r="16743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r="22111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Naval Architect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696745" y="3546110"/>
            <a:ext cx="19846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/>
              </a:rPr>
              <a:t>BBC Bitesize 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191" y="4830725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96" y="707997"/>
            <a:ext cx="716726" cy="67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C67F40-554D-6F47-0806-891E3585E7BF}"/>
              </a:ext>
            </a:extLst>
          </p:cNvPr>
          <p:cNvSpPr/>
          <p:nvPr/>
        </p:nvSpPr>
        <p:spPr>
          <a:xfrm>
            <a:off x="8364764" y="1660740"/>
            <a:ext cx="162012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31713-04D4-0511-3E6F-D0A76C838CE9}"/>
              </a:ext>
            </a:extLst>
          </p:cNvPr>
          <p:cNvSpPr/>
          <p:nvPr/>
        </p:nvSpPr>
        <p:spPr>
          <a:xfrm>
            <a:off x="8974098" y="2085166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2D3D7C-9F00-217D-D496-D67178B3DA86}"/>
              </a:ext>
            </a:extLst>
          </p:cNvPr>
          <p:cNvSpPr/>
          <p:nvPr/>
        </p:nvSpPr>
        <p:spPr>
          <a:xfrm>
            <a:off x="7527577" y="5746578"/>
            <a:ext cx="343097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AB9227-18C1-8D3D-F850-2700FD160650}"/>
              </a:ext>
            </a:extLst>
          </p:cNvPr>
          <p:cNvSpPr/>
          <p:nvPr/>
        </p:nvSpPr>
        <p:spPr>
          <a:xfrm>
            <a:off x="7518366" y="648987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D28EB-145E-1511-A3EA-1B580E95D12C}"/>
              </a:ext>
            </a:extLst>
          </p:cNvPr>
          <p:cNvSpPr/>
          <p:nvPr/>
        </p:nvSpPr>
        <p:spPr>
          <a:xfrm>
            <a:off x="9700928" y="3972581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41BA5-3EB4-3B48-6907-8E0FF5D48D35}"/>
              </a:ext>
            </a:extLst>
          </p:cNvPr>
          <p:cNvSpPr/>
          <p:nvPr/>
        </p:nvSpPr>
        <p:spPr>
          <a:xfrm>
            <a:off x="7518365" y="6126460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88C306E-F1AB-66B8-B4B8-E715B7D01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3"/>
          <a:stretch/>
        </p:blipFill>
        <p:spPr>
          <a:xfrm>
            <a:off x="4578202" y="0"/>
            <a:ext cx="2824621" cy="1577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  <a:cs typeface="Calibri"/>
              </a:rPr>
              <a:t>Risk Manager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Electrical Engineer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43294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Field Technician (Wind Turbine)</a:t>
            </a:r>
            <a:endParaRPr lang="en-GB" sz="2400">
              <a:solidFill>
                <a:srgbClr val="155045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21995" y="2091311"/>
            <a:ext cx="153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case study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384981" y="549210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4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b="12565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F63DEA-F6CE-8869-8826-7F14C260758A}"/>
              </a:ext>
            </a:extLst>
          </p:cNvPr>
          <p:cNvSpPr txBox="1"/>
          <p:nvPr/>
        </p:nvSpPr>
        <p:spPr>
          <a:xfrm>
            <a:off x="8572484" y="3739761"/>
            <a:ext cx="198875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951033"/>
            <a:ext cx="173990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35938E-78A3-C4A0-5848-A68996754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4"/>
          <a:stretch/>
        </p:blipFill>
        <p:spPr>
          <a:xfrm>
            <a:off x="3460782" y="4921891"/>
            <a:ext cx="2824621" cy="1936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2606E-625A-29BC-8FF5-1A1B458DF563}"/>
              </a:ext>
            </a:extLst>
          </p:cNvPr>
          <p:cNvSpPr txBox="1"/>
          <p:nvPr/>
        </p:nvSpPr>
        <p:spPr>
          <a:xfrm>
            <a:off x="144102" y="184332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4D873-F686-DF33-EF67-CF696361FCDC}"/>
              </a:ext>
            </a:extLst>
          </p:cNvPr>
          <p:cNvSpPr txBox="1"/>
          <p:nvPr/>
        </p:nvSpPr>
        <p:spPr>
          <a:xfrm>
            <a:off x="144101" y="3350172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155045"/>
              </a:solidFill>
              <a:cs typeface="Calibri"/>
            </a:endParaRPr>
          </a:p>
          <a:p>
            <a:endParaRPr lang="en-GB" sz="2400" b="1">
              <a:solidFill>
                <a:srgbClr val="ED6E4F"/>
              </a:solidFill>
              <a:cs typeface="Calibri"/>
            </a:endParaRPr>
          </a:p>
          <a:p>
            <a:r>
              <a:rPr lang="en-GB" sz="2000" b="1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</a:t>
            </a:r>
            <a:endParaRPr lang="en-GB" sz="20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56938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155045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67663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08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88386" y="3718019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Astronomer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Naval Architect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Prothetist/Orthotist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manager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 Turbine Technician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Engineer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64" y="6364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8CE76C5F-F898-E035-457A-76DC8C3D36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44B50FC2-F2D2-4DE4-87D7-68C7D5739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564</Words>
  <Application>Microsoft Office PowerPoint</Application>
  <PresentationFormat>Widescreen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4</cp:revision>
  <dcterms:created xsi:type="dcterms:W3CDTF">2022-04-04T12:54:06Z</dcterms:created>
  <dcterms:modified xsi:type="dcterms:W3CDTF">2025-03-27T12:55:14Z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